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188EFD-4950-45A6-C61C-229D7B1B3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A5D495A-B532-43E4-9225-8F0F2F8962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2DD664E-F82B-9A63-AC97-9B0ACB8A2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8492E3-CC77-FB12-7CD8-D12CD0802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78E5BC5-D4B8-50EA-FAF4-13AEE7B82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721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44350D-3AD2-6645-C6D5-B8FF89215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9C6B6E7-D10E-D06D-5F70-C69B8D8D9F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89707B-25E0-829F-DAE3-CF255E921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8A743B-A574-BD10-38DE-32ABA3172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CFA73F-2E4D-FD4E-0618-6171742E4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3972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CFD7370-41EF-390F-932C-A697DD4D2D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C100288-2B85-1BE4-7FA3-385DB9504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FB05B34-E43A-B970-9BD7-E23FCD370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CF1C22-2B1A-AA83-E0EB-401DC1239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F474A33-99A8-AA15-CC13-524945DF1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2299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357E56-4368-A6A9-16FE-EB0686A63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C92FD8A-D811-7C3E-3BDD-149DEA0D6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2857895-31E4-7041-4CA7-23D452050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EF43C66-2769-1C33-524A-7DF962EED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BC29ED-BAD1-86D6-85AB-76275421D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7792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EF0107-A366-EB8F-E6DE-6E70562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A3A910F-F914-E39C-5778-2E1358FA2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F5B6E78-1C9D-9C1C-3075-611EFDE6F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01BC60C-C87B-64E6-E403-DE8128265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201CA7-D319-8AB7-4B55-FD685048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8396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D2423C-0984-0C42-2A48-EADDE6207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DBDF8D0-C44F-52AD-95B2-C277A6FBE1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4F91502-6A64-A9EE-5937-C15B91E86A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A1C7246-7CB4-D193-195F-7F83068E2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384A0F4-1A85-A009-A255-AFEBC9553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CD357C7-AD2F-E284-0879-E010397A7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6335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CA4FE2-CF74-467D-620F-55EB29370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E6186E3-427B-78B9-0E9B-A61305AEA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1C59C05-61FC-1B86-81F5-519C3D696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15DF330-EA50-B1CA-134A-B0DD0B344A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491E62F-238B-5F53-61C0-0909BC8898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ECC2D3A-2FF0-7F89-7ECB-BEDFE83C4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59B9FB5-E7AD-27C6-E058-8FF684068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DE89C9A-6D5A-0F39-D3E9-76968CD26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3584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4F470B-C00D-FFA6-14C2-9A4AFF6B2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2B70168-92BF-0EFC-0571-25F3DF91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8DB161D-1F0A-D104-D0F0-25EEF2603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9199FCB-992D-5BA4-7882-5F5A0F30D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3422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0CB7579-53DE-A993-4F1C-76B1ED001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45CC55D-361A-1EC0-C0C8-0515C6DF4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E6F2EA7-90C6-A4C4-F549-DCE6839B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9342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9B46E-D98F-623D-F51A-79DFED480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E493514-E997-6376-317B-4D7E75B27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8A4418E-D632-B074-717E-2BEC84589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C41C0B-0876-6D03-BC96-E4B8A4DA9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2ADACC2-FDE3-C1CA-2A9D-542E615F9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9AA4141-DD57-D3F8-112C-1EE1D6E22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2310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816D27-10AA-CD44-738A-E222F7B30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B5A123B-903F-59A0-D9CF-E78BE25CA8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19C1B30-7046-7E68-A175-112DABD71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0BA3A7-F6B4-542D-4F85-8F28214CE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8A51F0C-8A59-8966-7E85-BE0BA8EBD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6C26FDC-BAB0-2FEF-3D12-82B9026CD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904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F781364-0B3E-16D7-F4EA-A54E58FAA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D084BE7-3E61-C7D9-BA60-4BF5BB080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0CFF06-658D-118C-505A-4D952733AB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178CEC-6C96-9948-A7D9-5B478A381F86}" type="datetimeFigureOut">
              <a:rPr lang="it-IT" smtClean="0"/>
              <a:t>25/01/24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FC1A2D3-8685-AFF5-5F5A-D0EF64367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438C828-57B8-E581-FE1D-06C77D29A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78FA0F-A145-4849-B932-D767DCF74F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0204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2F43E6-3F98-9A8E-5A9C-C0B1C4946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Git</a:t>
            </a:r>
            <a:r>
              <a:rPr lang="it-IT" dirty="0"/>
              <a:t> Flow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380E9C3-BBA5-F762-030D-9870B23DCF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2963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4BC0FD-0FF3-C36A-8996-B76F0CC0B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Aggiornare ramo</a:t>
            </a:r>
          </a:p>
        </p:txBody>
      </p:sp>
      <p:pic>
        <p:nvPicPr>
          <p:cNvPr id="4" name="Registrazione schermo 2024-01-25 alle 09.31.56">
            <a:hlinkClick r:id="" action="ppaction://media"/>
            <a:extLst>
              <a:ext uri="{FF2B5EF4-FFF2-40B4-BE49-F238E27FC236}">
                <a16:creationId xmlns:a16="http://schemas.microsoft.com/office/drawing/2014/main" id="{711B5674-7FAC-AFDC-4D98-912AF89BB5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8407" y="1443935"/>
            <a:ext cx="9237663" cy="5048940"/>
          </a:xfrm>
        </p:spPr>
      </p:pic>
    </p:spTree>
    <p:extLst>
      <p:ext uri="{BB962C8B-B14F-4D97-AF65-F5344CB8AC3E}">
        <p14:creationId xmlns:p14="http://schemas.microsoft.com/office/powerpoint/2010/main" val="225511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6157D1-C6A7-0225-594F-B0DCCB7E5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Creare ramo</a:t>
            </a:r>
          </a:p>
        </p:txBody>
      </p:sp>
      <p:pic>
        <p:nvPicPr>
          <p:cNvPr id="4" name="Registrazione schermo 2024-01-25 alle 09.33.26">
            <a:hlinkClick r:id="" action="ppaction://media"/>
            <a:extLst>
              <a:ext uri="{FF2B5EF4-FFF2-40B4-BE49-F238E27FC236}">
                <a16:creationId xmlns:a16="http://schemas.microsoft.com/office/drawing/2014/main" id="{EB348C64-BB00-02BF-A775-A2AE036615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4550" y="1825625"/>
            <a:ext cx="7961313" cy="4351338"/>
          </a:xfrm>
        </p:spPr>
      </p:pic>
    </p:spTree>
    <p:extLst>
      <p:ext uri="{BB962C8B-B14F-4D97-AF65-F5344CB8AC3E}">
        <p14:creationId xmlns:p14="http://schemas.microsoft.com/office/powerpoint/2010/main" val="394123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D32853-4AF5-E362-8E17-A2F5508EC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</a:t>
            </a:r>
            <a:r>
              <a:rPr lang="it-IT" dirty="0" err="1"/>
              <a:t>commit</a:t>
            </a:r>
            <a:r>
              <a:rPr lang="it-IT" dirty="0"/>
              <a:t> (salvare modifiche localmente)</a:t>
            </a:r>
          </a:p>
        </p:txBody>
      </p:sp>
      <p:pic>
        <p:nvPicPr>
          <p:cNvPr id="4" name="Registrazione schermo 2024-01-25 alle 09.35.06">
            <a:hlinkClick r:id="" action="ppaction://media"/>
            <a:extLst>
              <a:ext uri="{FF2B5EF4-FFF2-40B4-BE49-F238E27FC236}">
                <a16:creationId xmlns:a16="http://schemas.microsoft.com/office/drawing/2014/main" id="{277F0BDB-B0DE-9965-1784-16D5D25987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4550" y="1825625"/>
            <a:ext cx="7961313" cy="4351338"/>
          </a:xfrm>
        </p:spPr>
      </p:pic>
    </p:spTree>
    <p:extLst>
      <p:ext uri="{BB962C8B-B14F-4D97-AF65-F5344CB8AC3E}">
        <p14:creationId xmlns:p14="http://schemas.microsoft.com/office/powerpoint/2010/main" val="2990874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C99FEA-008F-A1B7-8991-B3A9E28FA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Aggiornare ramo online (sconsigliato fare </a:t>
            </a:r>
            <a:r>
              <a:rPr lang="it-IT" dirty="0" err="1"/>
              <a:t>push</a:t>
            </a:r>
            <a:r>
              <a:rPr lang="it-IT" dirty="0"/>
              <a:t> su </a:t>
            </a:r>
            <a:r>
              <a:rPr lang="it-IT" dirty="0" err="1"/>
              <a:t>develop</a:t>
            </a:r>
            <a:r>
              <a:rPr lang="it-IT" dirty="0"/>
              <a:t>)</a:t>
            </a:r>
          </a:p>
        </p:txBody>
      </p:sp>
      <p:pic>
        <p:nvPicPr>
          <p:cNvPr id="4" name="Registrazione schermo 2024-01-25 alle 09.36.19">
            <a:hlinkClick r:id="" action="ppaction://media"/>
            <a:extLst>
              <a:ext uri="{FF2B5EF4-FFF2-40B4-BE49-F238E27FC236}">
                <a16:creationId xmlns:a16="http://schemas.microsoft.com/office/drawing/2014/main" id="{2C7D9C1D-3027-29BC-A74B-C6A24E5D527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4550" y="1825625"/>
            <a:ext cx="7961313" cy="4351338"/>
          </a:xfrm>
        </p:spPr>
      </p:pic>
    </p:spTree>
    <p:extLst>
      <p:ext uri="{BB962C8B-B14F-4D97-AF65-F5344CB8AC3E}">
        <p14:creationId xmlns:p14="http://schemas.microsoft.com/office/powerpoint/2010/main" val="3538565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0059A0-6C9A-E31E-B890-AEE1D7E39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Aggiornare ramo figlio con </a:t>
            </a:r>
            <a:r>
              <a:rPr lang="it-IT" dirty="0" err="1"/>
              <a:t>develop</a:t>
            </a:r>
            <a:r>
              <a:rPr lang="it-IT" dirty="0"/>
              <a:t> (ti prendi le modifiche )</a:t>
            </a:r>
          </a:p>
        </p:txBody>
      </p:sp>
      <p:pic>
        <p:nvPicPr>
          <p:cNvPr id="4" name="Registrazione schermo 2024-01-25 alle 09.37.32">
            <a:hlinkClick r:id="" action="ppaction://media"/>
            <a:extLst>
              <a:ext uri="{FF2B5EF4-FFF2-40B4-BE49-F238E27FC236}">
                <a16:creationId xmlns:a16="http://schemas.microsoft.com/office/drawing/2014/main" id="{527074E9-CF16-FBD9-6BBA-EF4A0D9FCA2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4550" y="1825625"/>
            <a:ext cx="7961313" cy="4351338"/>
          </a:xfrm>
        </p:spPr>
      </p:pic>
    </p:spTree>
    <p:extLst>
      <p:ext uri="{BB962C8B-B14F-4D97-AF65-F5344CB8AC3E}">
        <p14:creationId xmlns:p14="http://schemas.microsoft.com/office/powerpoint/2010/main" val="79995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9BD329-B7CF-32FC-5DED-B355E1C36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Inserire le modifiche del ramo su </a:t>
            </a:r>
            <a:r>
              <a:rPr lang="it-IT" dirty="0" err="1"/>
              <a:t>develop</a:t>
            </a:r>
            <a:r>
              <a:rPr lang="it-IT" dirty="0"/>
              <a:t> (pull </a:t>
            </a:r>
            <a:r>
              <a:rPr lang="it-IT" dirty="0" err="1"/>
              <a:t>request</a:t>
            </a:r>
            <a:r>
              <a:rPr lang="it-IT" dirty="0"/>
              <a:t>)</a:t>
            </a:r>
          </a:p>
        </p:txBody>
      </p:sp>
      <p:pic>
        <p:nvPicPr>
          <p:cNvPr id="4" name="Registrazione schermo 2024-01-25 alle 09.39.22">
            <a:hlinkClick r:id="" action="ppaction://media"/>
            <a:extLst>
              <a:ext uri="{FF2B5EF4-FFF2-40B4-BE49-F238E27FC236}">
                <a16:creationId xmlns:a16="http://schemas.microsoft.com/office/drawing/2014/main" id="{FC1D538D-4DE8-256D-14C1-3BC84D73ADC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4550" y="1825625"/>
            <a:ext cx="7961313" cy="4351338"/>
          </a:xfrm>
        </p:spPr>
      </p:pic>
    </p:spTree>
    <p:extLst>
      <p:ext uri="{BB962C8B-B14F-4D97-AF65-F5344CB8AC3E}">
        <p14:creationId xmlns:p14="http://schemas.microsoft.com/office/powerpoint/2010/main" val="238970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45</Words>
  <Application>Microsoft Macintosh PowerPoint</Application>
  <PresentationFormat>Widescreen</PresentationFormat>
  <Paragraphs>7</Paragraphs>
  <Slides>7</Slides>
  <Notes>0</Notes>
  <HiddenSlides>0</HiddenSlides>
  <MMClips>6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Tema di Office</vt:lpstr>
      <vt:lpstr>Git Flow</vt:lpstr>
      <vt:lpstr>Aggiornare ramo</vt:lpstr>
      <vt:lpstr>Creare ramo</vt:lpstr>
      <vt:lpstr>Fare commit (salvare modifiche localmente)</vt:lpstr>
      <vt:lpstr>Aggiornare ramo online (sconsigliato fare push su develop)</vt:lpstr>
      <vt:lpstr>Aggiornare ramo figlio con develop (ti prendi le modifiche )</vt:lpstr>
      <vt:lpstr>Inserire le modifiche del ramo su develop (pull request)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Flow</dc:title>
  <dc:creator>Floris, Giulia</dc:creator>
  <cp:lastModifiedBy>Floris, Giulia</cp:lastModifiedBy>
  <cp:revision>1</cp:revision>
  <dcterms:created xsi:type="dcterms:W3CDTF">2024-01-25T08:32:13Z</dcterms:created>
  <dcterms:modified xsi:type="dcterms:W3CDTF">2024-01-25T08:40:45Z</dcterms:modified>
</cp:coreProperties>
</file>

<file path=docProps/thumbnail.jpeg>
</file>